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6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754ED01-E2A0-4C1E-8E21-014B9904157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t>10/23/12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A24CD3-204F-4468-8EE4-28A6668D006A}" type="datetimeFigureOut">
              <a:rPr lang="en-US" smtClean="0"/>
              <a:t>10/23/12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57AF16DE-A0D5-4438-950F-5B1E159C2C2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A24CD3-204F-4468-8EE4-28A6668D006A}" type="datetimeFigureOut">
              <a:rPr lang="en-US" smtClean="0"/>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t>10/23/12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1A24CD3-204F-4468-8EE4-28A6668D006A}" type="datetimeFigureOut">
              <a:rPr lang="en-US" smtClean="0"/>
              <a:t>10/23/12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 id="2147483785" r:id="rId18"/>
    <p:sldLayoutId id="2147483786" r:id="rId19"/>
    <p:sldLayoutId id="2147483787"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53" y="268193"/>
            <a:ext cx="6508377" cy="1143000"/>
          </a:xfrm>
        </p:spPr>
        <p:txBody>
          <a:bodyPr/>
          <a:lstStyle/>
          <a:p>
            <a:r>
              <a:rPr lang="en-US" dirty="0" smtClean="0">
                <a:latin typeface="Jellyka Delicious Cake"/>
                <a:cs typeface="Jellyka Delicious Cake"/>
              </a:rPr>
              <a:t>Little Red Riding Hood</a:t>
            </a:r>
            <a:endParaRPr lang="en-US" dirty="0">
              <a:latin typeface="Jellyka Delicious Cake"/>
              <a:cs typeface="Jellyka Delicious Cake"/>
            </a:endParaRPr>
          </a:p>
        </p:txBody>
      </p:sp>
      <p:sp>
        <p:nvSpPr>
          <p:cNvPr id="3" name="Content Placeholder 2"/>
          <p:cNvSpPr>
            <a:spLocks noGrp="1"/>
          </p:cNvSpPr>
          <p:nvPr>
            <p:ph idx="1"/>
          </p:nvPr>
        </p:nvSpPr>
        <p:spPr>
          <a:xfrm>
            <a:off x="222033" y="1317113"/>
            <a:ext cx="3912493" cy="5143014"/>
          </a:xfrm>
        </p:spPr>
        <p:txBody>
          <a:bodyPr>
            <a:normAutofit fontScale="85000" lnSpcReduction="20000"/>
          </a:bodyPr>
          <a:lstStyle/>
          <a:p>
            <a:pPr marL="0" indent="0">
              <a:buNone/>
            </a:pPr>
            <a:r>
              <a:rPr lang="en-US" dirty="0"/>
              <a:t>Once upon a time there was a dear little girl who was loved by everyone who looked at her, but most of all by her grandmother, and there was nothing that she would not have given to the child. Once she gave her a little riding hood of red velvet, which suited her so well that she would never wear anything else; so she was always called 'Little Red Riding Hood</a:t>
            </a:r>
            <a:r>
              <a:rPr lang="en-US" dirty="0" smtClean="0"/>
              <a:t>.’ </a:t>
            </a:r>
          </a:p>
          <a:p>
            <a:pPr marL="0" indent="0">
              <a:buNone/>
            </a:pPr>
            <a:r>
              <a:rPr lang="en-US" dirty="0" smtClean="0"/>
              <a:t>…</a:t>
            </a:r>
            <a:r>
              <a:rPr lang="en-US" dirty="0"/>
              <a:t> </a:t>
            </a:r>
            <a:r>
              <a:rPr lang="en-US" dirty="0" smtClean="0"/>
              <a:t>The </a:t>
            </a:r>
            <a:r>
              <a:rPr lang="en-US" dirty="0"/>
              <a:t>grandmother lived out in the wood, half a league from the village, and just as Little Red Riding Hood entered the wood, a wolf met her. Red Riding Hood did not know what a wicked creature he was, and was not at all afraid of him. </a:t>
            </a:r>
          </a:p>
          <a:p>
            <a:endParaRPr lang="en-US" dirty="0"/>
          </a:p>
        </p:txBody>
      </p:sp>
      <p:sp>
        <p:nvSpPr>
          <p:cNvPr id="4" name="Content Placeholder 2"/>
          <p:cNvSpPr txBox="1">
            <a:spLocks/>
          </p:cNvSpPr>
          <p:nvPr/>
        </p:nvSpPr>
        <p:spPr>
          <a:xfrm>
            <a:off x="4562201" y="1756153"/>
            <a:ext cx="4154583" cy="5801569"/>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a:lstStyle>
          <a:p>
            <a:pPr marL="0" indent="0">
              <a:buNone/>
            </a:pPr>
            <a:r>
              <a:rPr lang="en-US" dirty="0" smtClean="0"/>
              <a:t>There was this fine girl, who had it going on. Everyone loved her, especially her Grams, who gave her everything she wanted. Her Grams gave her this sick red coat and the girl wore it all the time. Everyone called her Lil’ Red. </a:t>
            </a:r>
          </a:p>
          <a:p>
            <a:pPr marL="0" indent="0">
              <a:buNone/>
            </a:pPr>
            <a:r>
              <a:rPr lang="en-US" dirty="0" smtClean="0"/>
              <a:t>…Grams lived in the boonies, about thirty minutes from the Wal-Mart. When Lil’ Red started walking to Grams’ digs, a wolf met her. Lil’ Red didn’t know the wolf was a bad </a:t>
            </a:r>
            <a:r>
              <a:rPr lang="en-US" dirty="0" err="1" smtClean="0"/>
              <a:t>hoodrat</a:t>
            </a:r>
            <a:r>
              <a:rPr lang="en-US" dirty="0" smtClean="0"/>
              <a:t>, so she </a:t>
            </a:r>
            <a:r>
              <a:rPr lang="en-US" dirty="0" err="1" smtClean="0"/>
              <a:t>wasn</a:t>
            </a:r>
            <a:r>
              <a:rPr lang="fr-FR" dirty="0" smtClean="0"/>
              <a:t>’</a:t>
            </a:r>
            <a:r>
              <a:rPr lang="en-US" dirty="0" smtClean="0"/>
              <a:t>t afraid of him. </a:t>
            </a:r>
            <a:endParaRPr lang="en-US" dirty="0"/>
          </a:p>
        </p:txBody>
      </p:sp>
      <p:pic>
        <p:nvPicPr>
          <p:cNvPr id="7" name="Picture 6" descr="red_riding_hoo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0884" y="174113"/>
            <a:ext cx="1959709" cy="1381043"/>
          </a:xfrm>
          <a:prstGeom prst="rect">
            <a:avLst/>
          </a:prstGeom>
        </p:spPr>
      </p:pic>
      <p:sp>
        <p:nvSpPr>
          <p:cNvPr id="8" name="TextBox 7"/>
          <p:cNvSpPr txBox="1"/>
          <p:nvPr/>
        </p:nvSpPr>
        <p:spPr>
          <a:xfrm>
            <a:off x="222033" y="6460127"/>
            <a:ext cx="4340168" cy="261610"/>
          </a:xfrm>
          <a:prstGeom prst="rect">
            <a:avLst/>
          </a:prstGeom>
          <a:noFill/>
        </p:spPr>
        <p:txBody>
          <a:bodyPr wrap="square" rtlCol="0">
            <a:spAutoFit/>
          </a:bodyPr>
          <a:lstStyle/>
          <a:p>
            <a:r>
              <a:rPr lang="en-US" sz="1100" dirty="0"/>
              <a:t>http://</a:t>
            </a:r>
            <a:r>
              <a:rPr lang="en-US" sz="1100" dirty="0" err="1"/>
              <a:t>www.eastoftheweb.com</a:t>
            </a:r>
            <a:r>
              <a:rPr lang="en-US" sz="1100" dirty="0"/>
              <a:t>/short-stories/</a:t>
            </a:r>
            <a:r>
              <a:rPr lang="en-US" sz="1100" dirty="0" err="1"/>
              <a:t>UBooks</a:t>
            </a:r>
            <a:r>
              <a:rPr lang="en-US" sz="1100" dirty="0"/>
              <a:t>/</a:t>
            </a:r>
            <a:r>
              <a:rPr lang="en-US" sz="1100" dirty="0" err="1"/>
              <a:t>LittRed.shtml</a:t>
            </a:r>
            <a:endParaRPr lang="en-US" sz="1100" dirty="0"/>
          </a:p>
        </p:txBody>
      </p:sp>
    </p:spTree>
    <p:extLst>
      <p:ext uri="{BB962C8B-B14F-4D97-AF65-F5344CB8AC3E}">
        <p14:creationId xmlns:p14="http://schemas.microsoft.com/office/powerpoint/2010/main" val="33375552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4937" y="611517"/>
            <a:ext cx="7897730" cy="5273763"/>
          </a:xfrm>
        </p:spPr>
        <p:txBody>
          <a:bodyPr/>
          <a:lstStyle/>
          <a:p>
            <a:r>
              <a:rPr lang="en-US" dirty="0" smtClean="0"/>
              <a:t>When would the first version of Little Red Riding Hood be acceptable to use? Why?</a:t>
            </a:r>
          </a:p>
          <a:p>
            <a:r>
              <a:rPr lang="en-US" dirty="0" smtClean="0"/>
              <a:t>When would the second version be acceptable to use? Why?</a:t>
            </a:r>
          </a:p>
          <a:p>
            <a:pPr marL="0" indent="0">
              <a:buNone/>
            </a:pPr>
            <a:endParaRPr lang="en-US" dirty="0" smtClean="0"/>
          </a:p>
          <a:p>
            <a:pPr marL="0" indent="0">
              <a:buNone/>
            </a:pPr>
            <a:endParaRPr lang="en-US" dirty="0" smtClean="0"/>
          </a:p>
          <a:p>
            <a:pPr marL="0" indent="0">
              <a:buNone/>
            </a:pPr>
            <a:endParaRPr lang="en-US" dirty="0"/>
          </a:p>
          <a:p>
            <a:r>
              <a:rPr lang="en-US" dirty="0" smtClean="0"/>
              <a:t>In your groups, brainstorm your own short story or narrative. Translate this narrative into formal English and informal English. Think of situations where you would tell the different versions of the story. </a:t>
            </a:r>
            <a:endParaRPr lang="en-US" dirty="0"/>
          </a:p>
        </p:txBody>
      </p:sp>
      <p:sp>
        <p:nvSpPr>
          <p:cNvPr id="4" name="TextBox 3"/>
          <p:cNvSpPr txBox="1"/>
          <p:nvPr/>
        </p:nvSpPr>
        <p:spPr>
          <a:xfrm>
            <a:off x="402573" y="2963504"/>
            <a:ext cx="4262119" cy="830997"/>
          </a:xfrm>
          <a:prstGeom prst="rect">
            <a:avLst/>
          </a:prstGeom>
          <a:noFill/>
        </p:spPr>
        <p:txBody>
          <a:bodyPr wrap="square" rtlCol="0">
            <a:spAutoFit/>
          </a:bodyPr>
          <a:lstStyle/>
          <a:p>
            <a:r>
              <a:rPr lang="en-US" sz="4800" dirty="0" smtClean="0">
                <a:latin typeface="Jellyka Delicious Cake"/>
                <a:cs typeface="Jellyka Delicious Cake"/>
              </a:rPr>
              <a:t>Activity:</a:t>
            </a:r>
            <a:endParaRPr lang="en-US" sz="4800" dirty="0">
              <a:latin typeface="Jellyka Delicious Cake"/>
              <a:cs typeface="Jellyka Delicious Cake"/>
            </a:endParaRPr>
          </a:p>
        </p:txBody>
      </p:sp>
    </p:spTree>
    <p:extLst>
      <p:ext uri="{BB962C8B-B14F-4D97-AF65-F5344CB8AC3E}">
        <p14:creationId xmlns:p14="http://schemas.microsoft.com/office/powerpoint/2010/main" val="113008599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32</TotalTime>
  <Words>266</Words>
  <Application>Microsoft Macintosh PowerPoint</Application>
  <PresentationFormat>On-screen Show (4:3)</PresentationFormat>
  <Paragraphs>13</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Inkwell</vt:lpstr>
      <vt:lpstr>Little Red Riding Hood</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Estes</dc:creator>
  <cp:lastModifiedBy>Katie Estes</cp:lastModifiedBy>
  <cp:revision>6</cp:revision>
  <dcterms:created xsi:type="dcterms:W3CDTF">2012-10-24T03:17:58Z</dcterms:created>
  <dcterms:modified xsi:type="dcterms:W3CDTF">2012-10-24T03:50:07Z</dcterms:modified>
</cp:coreProperties>
</file>